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7" r:id="rId2"/>
    <p:sldId id="1121" r:id="rId3"/>
    <p:sldId id="1126" r:id="rId4"/>
    <p:sldId id="1125" r:id="rId5"/>
    <p:sldId id="306" r:id="rId6"/>
  </p:sldIdLst>
  <p:sldSz cx="12192000" cy="6858000"/>
  <p:notesSz cx="6797675" cy="9926638"/>
  <p:embeddedFontLst>
    <p:embeddedFont>
      <p:font typeface="나눔바른고딕OTF" panose="020B0600000101010101" charset="-127"/>
      <p:regular r:id="rId9"/>
      <p:bold r:id="rId10"/>
    </p:embeddedFont>
    <p:embeddedFont>
      <p:font typeface="Rix고딕 B" panose="02020603020101020101" pitchFamily="18" charset="-127"/>
      <p:regular r:id="rId11"/>
    </p:embeddedFont>
    <p:embeddedFont>
      <p:font typeface="맑은 고딕" panose="020B0503020000020004" pitchFamily="50" charset="-127"/>
      <p:regular r:id="rId12"/>
      <p:bold r:id="rId1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SMC" initials="D" lastIdx="7" clrIdx="0">
    <p:extLst>
      <p:ext uri="{19B8F6BF-5375-455C-9EA6-DF929625EA0E}">
        <p15:presenceInfo xmlns:p15="http://schemas.microsoft.com/office/powerpoint/2012/main" userId="DSM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A0"/>
    <a:srgbClr val="FEF3FF"/>
    <a:srgbClr val="0033A1"/>
    <a:srgbClr val="E5EEFF"/>
    <a:srgbClr val="617DD8"/>
    <a:srgbClr val="595959"/>
    <a:srgbClr val="C5996D"/>
    <a:srgbClr val="69A3C1"/>
    <a:srgbClr val="92D050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4" autoAdjust="0"/>
    <p:restoredTop sz="96353" autoAdjust="0"/>
  </p:normalViewPr>
  <p:slideViewPr>
    <p:cSldViewPr snapToGrid="0">
      <p:cViewPr varScale="1">
        <p:scale>
          <a:sx n="106" d="100"/>
          <a:sy n="106" d="100"/>
        </p:scale>
        <p:origin x="93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406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DFEF9-CCAC-4D78-AF24-10680417570C}" type="datetimeFigureOut">
              <a:rPr lang="ko-KR" altLang="en-US" smtClean="0"/>
              <a:t>2025-01-16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643EC-2CAB-478F-9451-DE7C5D27DEF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99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5659" cy="49805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7" y="2"/>
            <a:ext cx="2945659" cy="49805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51195B21-D52C-4B1A-81C9-BDBB1D35A8B1}" type="datetimeFigureOut">
              <a:rPr lang="ko-KR" altLang="en-US" smtClean="0"/>
              <a:t>2025-01-16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4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4" y="9428584"/>
            <a:ext cx="2945659" cy="49805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7" y="9428584"/>
            <a:ext cx="2945659" cy="49805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70A4506A-53CA-428B-8E73-D3454107F5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8788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267A-48AA-4BCB-ABE9-B375926E9DDB}" type="datetimeFigureOut">
              <a:rPr lang="ko-KR" altLang="en-US" smtClean="0"/>
              <a:t>2025-01-16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47B6-F850-49D8-ABAA-E899B94F1D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55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267A-48AA-4BCB-ABE9-B375926E9DDB}" type="datetimeFigureOut">
              <a:rPr lang="ko-KR" altLang="en-US" smtClean="0"/>
              <a:t>2025-01-16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47B6-F850-49D8-ABAA-E899B94F1D18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7F3B69B-CDAD-45C7-A30F-D51F64BB6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993392-3CC3-4FBB-94F0-A401B329E15B}"/>
              </a:ext>
            </a:extLst>
          </p:cNvPr>
          <p:cNvSpPr txBox="1"/>
          <p:nvPr userDrawn="1"/>
        </p:nvSpPr>
        <p:spPr>
          <a:xfrm>
            <a:off x="404649" y="862792"/>
            <a:ext cx="2967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0033A1"/>
                </a:solidFill>
                <a:latin typeface="Rix고딕 B" panose="02020603020101020101" pitchFamily="18" charset="-127"/>
                <a:ea typeface="Rix고딕 B" panose="02020603020101020101" pitchFamily="18" charset="-127"/>
              </a:rPr>
              <a:t>Contents</a:t>
            </a:r>
            <a:endParaRPr lang="ko-KR" altLang="en-US" sz="4000" dirty="0">
              <a:solidFill>
                <a:srgbClr val="0033A1"/>
              </a:solidFill>
              <a:latin typeface="Rix고딕 B" panose="02020603020101020101" pitchFamily="18" charset="-127"/>
              <a:ea typeface="Rix고딕 B" panose="02020603020101020101" pitchFamily="18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48FF9025-3E67-4662-B529-60EBEDEF977B}"/>
              </a:ext>
            </a:extLst>
          </p:cNvPr>
          <p:cNvCxnSpPr>
            <a:cxnSpLocks/>
          </p:cNvCxnSpPr>
          <p:nvPr userDrawn="1"/>
        </p:nvCxnSpPr>
        <p:spPr>
          <a:xfrm>
            <a:off x="404649" y="1571394"/>
            <a:ext cx="7143307" cy="0"/>
          </a:xfrm>
          <a:prstGeom prst="line">
            <a:avLst/>
          </a:prstGeom>
          <a:ln w="28575">
            <a:solidFill>
              <a:srgbClr val="003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05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267A-48AA-4BCB-ABE9-B375926E9DDB}" type="datetimeFigureOut">
              <a:rPr lang="ko-KR" altLang="en-US" smtClean="0"/>
              <a:t>2025-01-16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47B6-F850-49D8-ABAA-E899B94F1D18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B23FE51-C8A6-4403-BD31-C591EFE66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" y="0"/>
            <a:ext cx="12177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72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object 28"/>
          <p:cNvGrpSpPr/>
          <p:nvPr userDrawn="1"/>
        </p:nvGrpSpPr>
        <p:grpSpPr>
          <a:xfrm>
            <a:off x="2070" y="354"/>
            <a:ext cx="12189930" cy="6857645"/>
            <a:chOff x="2070" y="355"/>
            <a:chExt cx="9877425" cy="5556250"/>
          </a:xfrm>
        </p:grpSpPr>
        <p:sp>
          <p:nvSpPr>
            <p:cNvPr id="41" name="object 29"/>
            <p:cNvSpPr/>
            <p:nvPr/>
          </p:nvSpPr>
          <p:spPr>
            <a:xfrm>
              <a:off x="2070" y="355"/>
              <a:ext cx="9877425" cy="5556250"/>
            </a:xfrm>
            <a:custGeom>
              <a:avLst/>
              <a:gdLst/>
              <a:ahLst/>
              <a:cxnLst/>
              <a:rect l="l" t="t" r="r" b="b"/>
              <a:pathLst>
                <a:path w="9877425" h="5556250">
                  <a:moveTo>
                    <a:pt x="9877095" y="0"/>
                  </a:moveTo>
                  <a:lnTo>
                    <a:pt x="0" y="0"/>
                  </a:lnTo>
                  <a:lnTo>
                    <a:pt x="0" y="345440"/>
                  </a:lnTo>
                  <a:lnTo>
                    <a:pt x="0" y="5297170"/>
                  </a:lnTo>
                  <a:lnTo>
                    <a:pt x="0" y="5556250"/>
                  </a:lnTo>
                  <a:lnTo>
                    <a:pt x="9877095" y="5556250"/>
                  </a:lnTo>
                  <a:lnTo>
                    <a:pt x="9877095" y="5297170"/>
                  </a:lnTo>
                  <a:lnTo>
                    <a:pt x="66789" y="5297170"/>
                  </a:lnTo>
                  <a:lnTo>
                    <a:pt x="66789" y="345440"/>
                  </a:lnTo>
                  <a:lnTo>
                    <a:pt x="9810318" y="345440"/>
                  </a:lnTo>
                  <a:lnTo>
                    <a:pt x="9810318" y="5297157"/>
                  </a:lnTo>
                  <a:lnTo>
                    <a:pt x="9877095" y="5297157"/>
                  </a:lnTo>
                  <a:lnTo>
                    <a:pt x="9877095" y="345440"/>
                  </a:lnTo>
                  <a:lnTo>
                    <a:pt x="9877095" y="345059"/>
                  </a:lnTo>
                  <a:lnTo>
                    <a:pt x="9877095" y="0"/>
                  </a:lnTo>
                  <a:close/>
                </a:path>
              </a:pathLst>
            </a:custGeom>
            <a:solidFill>
              <a:srgbClr val="0036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16651" y="5369581"/>
              <a:ext cx="2848068" cy="79988"/>
            </a:xfrm>
            <a:prstGeom prst="rect">
              <a:avLst/>
            </a:prstGeom>
          </p:spPr>
        </p:pic>
        <p:pic>
          <p:nvPicPr>
            <p:cNvPr id="43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28644" y="5369581"/>
              <a:ext cx="653371" cy="79988"/>
            </a:xfrm>
            <a:prstGeom prst="rect">
              <a:avLst/>
            </a:prstGeom>
          </p:spPr>
        </p:pic>
        <p:pic>
          <p:nvPicPr>
            <p:cNvPr id="44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82" y="17382"/>
              <a:ext cx="1846684" cy="309803"/>
            </a:xfrm>
            <a:prstGeom prst="rect">
              <a:avLst/>
            </a:prstGeom>
          </p:spPr>
        </p:pic>
        <p:sp>
          <p:nvSpPr>
            <p:cNvPr id="48" name="object 36"/>
            <p:cNvSpPr/>
            <p:nvPr/>
          </p:nvSpPr>
          <p:spPr>
            <a:xfrm>
              <a:off x="2003615" y="4705312"/>
              <a:ext cx="67945" cy="414020"/>
            </a:xfrm>
            <a:custGeom>
              <a:avLst/>
              <a:gdLst/>
              <a:ahLst/>
              <a:cxnLst/>
              <a:rect l="l" t="t" r="r" b="b"/>
              <a:pathLst>
                <a:path w="67944" h="414020">
                  <a:moveTo>
                    <a:pt x="67487" y="0"/>
                  </a:moveTo>
                  <a:lnTo>
                    <a:pt x="0" y="0"/>
                  </a:lnTo>
                  <a:lnTo>
                    <a:pt x="0" y="413677"/>
                  </a:lnTo>
                  <a:lnTo>
                    <a:pt x="67487" y="413677"/>
                  </a:lnTo>
                  <a:lnTo>
                    <a:pt x="674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D86AC96-EFB5-4297-8F7D-84E6CB47D636}"/>
              </a:ext>
            </a:extLst>
          </p:cNvPr>
          <p:cNvSpPr txBox="1"/>
          <p:nvPr userDrawn="1"/>
        </p:nvSpPr>
        <p:spPr>
          <a:xfrm>
            <a:off x="404649" y="917023"/>
            <a:ext cx="2967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Rix고딕 B" panose="02020603020101020101" pitchFamily="18" charset="-127"/>
                <a:ea typeface="Rix고딕 B" panose="02020603020101020101" pitchFamily="18" charset="-127"/>
              </a:rPr>
              <a:t>Contents</a:t>
            </a:r>
            <a:endParaRPr lang="ko-KR" altLang="en-US" sz="4000" dirty="0">
              <a:solidFill>
                <a:schemeClr val="bg1"/>
              </a:solidFill>
              <a:latin typeface="Rix고딕 B" panose="02020603020101020101" pitchFamily="18" charset="-127"/>
              <a:ea typeface="Rix고딕 B" panose="02020603020101020101" pitchFamily="18" charset="-127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6356B0FB-BFA6-452D-939A-04A216ECB21D}"/>
              </a:ext>
            </a:extLst>
          </p:cNvPr>
          <p:cNvCxnSpPr>
            <a:cxnSpLocks/>
          </p:cNvCxnSpPr>
          <p:nvPr userDrawn="1"/>
        </p:nvCxnSpPr>
        <p:spPr>
          <a:xfrm>
            <a:off x="404649" y="1625625"/>
            <a:ext cx="714330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930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267A-48AA-4BCB-ABE9-B375926E9DDB}" type="datetimeFigureOut">
              <a:rPr lang="ko-KR" altLang="en-US" smtClean="0"/>
              <a:t>2025-01-16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47B6-F850-49D8-ABAA-E899B94F1D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4925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267A-48AA-4BCB-ABE9-B375926E9DDB}" type="datetimeFigureOut">
              <a:rPr lang="ko-KR" altLang="en-US" smtClean="0"/>
              <a:t>2025-01-16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47B6-F850-49D8-ABAA-E899B94F1D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35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267A-48AA-4BCB-ABE9-B375926E9DDB}" type="datetimeFigureOut">
              <a:rPr lang="ko-KR" altLang="en-US" smtClean="0"/>
              <a:t>2025-01-16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47B6-F850-49D8-ABAA-E899B94F1D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5408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267A-48AA-4BCB-ABE9-B375926E9DDB}" type="datetimeFigureOut">
              <a:rPr lang="ko-KR" altLang="en-US" smtClean="0"/>
              <a:t>2025-01-16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47B6-F850-49D8-ABAA-E899B94F1D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726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267A-48AA-4BCB-ABE9-B375926E9DDB}" type="datetimeFigureOut">
              <a:rPr lang="ko-KR" altLang="en-US" smtClean="0"/>
              <a:t>2025-01-16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47B6-F850-49D8-ABAA-E899B94F1D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199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267A-48AA-4BCB-ABE9-B375926E9DDB}" type="datetimeFigureOut">
              <a:rPr lang="ko-KR" altLang="en-US" smtClean="0"/>
              <a:t>2025-01-16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47B6-F850-49D8-ABAA-E899B94F1D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0403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58537" y="3852050"/>
            <a:ext cx="2236350" cy="9327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51754" y="3852050"/>
            <a:ext cx="1863987" cy="932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96" b="0" i="0">
                <a:solidFill>
                  <a:srgbClr val="5F5F5F"/>
                </a:solidFill>
                <a:latin typeface="나눔바른고딕OTF" panose="020B0600000101010101" charset="-127"/>
                <a:cs typeface="나눔바른고딕OTF" panose="020B0600000101010101" charset="-127"/>
              </a:defRPr>
            </a:lvl1pPr>
          </a:lstStyle>
          <a:p>
            <a:pPr marL="46973">
              <a:lnSpc>
                <a:spcPts val="2318"/>
              </a:lnSpc>
            </a:pPr>
            <a:fld id="{81D60167-4931-47E6-BA6A-407CBD079E47}" type="slidenum">
              <a:rPr lang="en-US" altLang="ko-KR" spc="-6" smtClean="0"/>
              <a:pPr marL="46973">
                <a:lnSpc>
                  <a:spcPts val="2318"/>
                </a:lnSpc>
              </a:pPr>
              <a:t>‹#›</a:t>
            </a:fld>
            <a:endParaRPr lang="en-US" altLang="ko-KR" spc="-6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D51F3C8-9F22-4D45-8FFA-EEB51EEF50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0"/>
            <a:ext cx="12192000" cy="685745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C4E28D5-AC8C-48E1-8007-F29143A5D3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24" y="6073184"/>
            <a:ext cx="3346952" cy="56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267A-48AA-4BCB-ABE9-B375926E9DDB}" type="datetimeFigureOut">
              <a:rPr lang="ko-KR" altLang="en-US" smtClean="0"/>
              <a:t>2025-01-16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47B6-F850-49D8-ABAA-E899B94F1D18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52A455E-8A14-4455-9732-82BE5B4C13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DE5B13-B965-4516-AF28-93ED03B39378}"/>
              </a:ext>
            </a:extLst>
          </p:cNvPr>
          <p:cNvSpPr txBox="1"/>
          <p:nvPr userDrawn="1"/>
        </p:nvSpPr>
        <p:spPr>
          <a:xfrm>
            <a:off x="404649" y="917023"/>
            <a:ext cx="2967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Rix고딕 B" panose="02020603020101020101" pitchFamily="18" charset="-127"/>
                <a:ea typeface="Rix고딕 B" panose="02020603020101020101" pitchFamily="18" charset="-127"/>
              </a:rPr>
              <a:t>Contents</a:t>
            </a:r>
            <a:endParaRPr lang="ko-KR" altLang="en-US" sz="4000" dirty="0">
              <a:solidFill>
                <a:schemeClr val="bg1"/>
              </a:solidFill>
              <a:latin typeface="Rix고딕 B" panose="02020603020101020101" pitchFamily="18" charset="-127"/>
              <a:ea typeface="Rix고딕 B" panose="02020603020101020101" pitchFamily="18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935AFE8-75FD-4A0D-BC7B-5485B929091D}"/>
              </a:ext>
            </a:extLst>
          </p:cNvPr>
          <p:cNvCxnSpPr>
            <a:cxnSpLocks/>
          </p:cNvCxnSpPr>
          <p:nvPr userDrawn="1"/>
        </p:nvCxnSpPr>
        <p:spPr>
          <a:xfrm>
            <a:off x="404649" y="1625625"/>
            <a:ext cx="714330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91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3267A-48AA-4BCB-ABE9-B375926E9DDB}" type="datetimeFigureOut">
              <a:rPr lang="ko-KR" altLang="en-US" smtClean="0"/>
              <a:t>2025-01-16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547B6-F850-49D8-ABAA-E899B94F1D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943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60" r:id="rId8"/>
    <p:sldLayoutId id="2147483655" r:id="rId9"/>
    <p:sldLayoutId id="2147483654" r:id="rId10"/>
    <p:sldLayoutId id="2147483658" r:id="rId11"/>
    <p:sldLayoutId id="2147483661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FF3BF5-F749-4B79-879A-E36BAF627E6D}"/>
              </a:ext>
            </a:extLst>
          </p:cNvPr>
          <p:cNvSpPr txBox="1"/>
          <p:nvPr/>
        </p:nvSpPr>
        <p:spPr>
          <a:xfrm>
            <a:off x="0" y="438448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srgbClr val="0036A0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목    차</a:t>
            </a:r>
          </a:p>
        </p:txBody>
      </p:sp>
    </p:spTree>
    <p:extLst>
      <p:ext uri="{BB962C8B-B14F-4D97-AF65-F5344CB8AC3E}">
        <p14:creationId xmlns:p14="http://schemas.microsoft.com/office/powerpoint/2010/main" val="4247204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55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163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ED044-769C-9A72-CB2A-8E3F03A40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EDCB5C0-B6B5-5BB2-3E5D-641256B9046B}"/>
              </a:ext>
            </a:extLst>
          </p:cNvPr>
          <p:cNvSpPr/>
          <p:nvPr/>
        </p:nvSpPr>
        <p:spPr>
          <a:xfrm>
            <a:off x="351354" y="630585"/>
            <a:ext cx="8481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600" b="1" dirty="0"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1. </a:t>
            </a:r>
            <a:r>
              <a:rPr lang="ko-KR" altLang="en-US" sz="3600" b="1" dirty="0"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제목</a:t>
            </a:r>
          </a:p>
        </p:txBody>
      </p:sp>
    </p:spTree>
    <p:extLst>
      <p:ext uri="{BB962C8B-B14F-4D97-AF65-F5344CB8AC3E}">
        <p14:creationId xmlns:p14="http://schemas.microsoft.com/office/powerpoint/2010/main" val="3805660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E7D1AA3-94FA-481A-84F7-B3979845B6F3}"/>
              </a:ext>
            </a:extLst>
          </p:cNvPr>
          <p:cNvSpPr txBox="1"/>
          <p:nvPr/>
        </p:nvSpPr>
        <p:spPr>
          <a:xfrm>
            <a:off x="3203438" y="1139783"/>
            <a:ext cx="5785123" cy="755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spc="-150">
                <a:solidFill>
                  <a:srgbClr val="0036A0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  <a:cs typeface="Segoe UI Historic" panose="020B0502040204020203" pitchFamily="34" charset="0"/>
              </a:rPr>
              <a:t>감 사 합 니 다</a:t>
            </a:r>
            <a:endParaRPr lang="en-US" altLang="ko-KR" sz="6000" b="1" spc="-150" dirty="0">
              <a:solidFill>
                <a:srgbClr val="0036A0"/>
              </a:solidFill>
              <a:latin typeface="나눔바른고딕OTF" panose="02020603020101020101" pitchFamily="18" charset="-127"/>
              <a:ea typeface="나눔바른고딕OTF" panose="02020603020101020101" pitchFamily="18" charset="-127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110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11633</TotalTime>
  <Words>10</Words>
  <Application>Microsoft Office PowerPoint</Application>
  <PresentationFormat>와이드스크린</PresentationFormat>
  <Paragraphs>3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0" baseType="lpstr">
      <vt:lpstr>맑은 고딕</vt:lpstr>
      <vt:lpstr>Rix고딕 B</vt:lpstr>
      <vt:lpstr>Arial</vt:lpstr>
      <vt:lpstr>나눔바른고딕OTF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DSMC</dc:creator>
  <cp:lastModifiedBy>DSMC</cp:lastModifiedBy>
  <cp:revision>709</cp:revision>
  <cp:lastPrinted>2025-01-09T23:32:17Z</cp:lastPrinted>
  <dcterms:created xsi:type="dcterms:W3CDTF">2024-01-17T03:20:03Z</dcterms:created>
  <dcterms:modified xsi:type="dcterms:W3CDTF">2025-01-16T07:08:49Z</dcterms:modified>
</cp:coreProperties>
</file>